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63A9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05/03/2024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05/03/2024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05/03/2024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05/03/2024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82" y="51395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410" y="2413990"/>
            <a:ext cx="7165026" cy="32446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3200" dirty="0"/>
              <a:t>Se informa a la ciudadanía que durante el mes de </a:t>
            </a:r>
            <a:r>
              <a:rPr lang="es-MX" sz="3200" b="1" dirty="0">
                <a:solidFill>
                  <a:srgbClr val="A963A9"/>
                </a:solidFill>
              </a:rPr>
              <a:t>febrero </a:t>
            </a:r>
            <a:r>
              <a:rPr lang="es-MX" sz="3200" dirty="0"/>
              <a:t>de 2024, no se ratificaron convenios de colaboración con entidades del sector público o privado.</a:t>
            </a:r>
            <a:endParaRPr lang="es-ES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Convenios de colaboración.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4969565" y="242035"/>
            <a:ext cx="2932777" cy="1047197"/>
            <a:chOff x="7820286" y="994753"/>
            <a:chExt cx="3951804" cy="1114602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3462802" cy="4913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29/febrero/2024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421422"/>
              <a:ext cx="3951804" cy="6879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Mtro. Gerardo Blanco Guerra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Secretario Ejecutivo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1447</TotalTime>
  <Words>68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Erika Oyervides</cp:lastModifiedBy>
  <cp:revision>39</cp:revision>
  <dcterms:created xsi:type="dcterms:W3CDTF">2018-06-12T17:38:37Z</dcterms:created>
  <dcterms:modified xsi:type="dcterms:W3CDTF">2024-03-05T18:24:39Z</dcterms:modified>
</cp:coreProperties>
</file>